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17"/>
  </p:notesMasterIdLst>
  <p:handoutMasterIdLst>
    <p:handoutMasterId r:id="rId18"/>
  </p:handoutMasterIdLst>
  <p:sldIdLst>
    <p:sldId id="299" r:id="rId11"/>
    <p:sldId id="343" r:id="rId12"/>
    <p:sldId id="344" r:id="rId13"/>
    <p:sldId id="345" r:id="rId14"/>
    <p:sldId id="346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1056070" y="4619461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34C91-3972-A41E-B254-973407B6F8FB}"/>
              </a:ext>
            </a:extLst>
          </p:cNvPr>
          <p:cNvSpPr txBox="1"/>
          <p:nvPr/>
        </p:nvSpPr>
        <p:spPr>
          <a:xfrm>
            <a:off x="1056070" y="5150323"/>
            <a:ext cx="709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Presented By: </a:t>
            </a:r>
            <a:r>
              <a:rPr lang="fi-FI" dirty="0"/>
              <a:t>PUSHADAPU MOHANA VENKATA SIVA NAGA SAI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425C-E86F-6418-3448-D64C9AED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Breakdown &amp;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9D4C6-A6BD-CF81-5845-76661D1F5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9D203B-4E2E-D482-F6A9-AA3201F5C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19" y="968503"/>
            <a:ext cx="10510683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🔹 Step-by-step Breakdown of the Problem: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Input:</a:t>
            </a:r>
            <a:r>
              <a:rPr lang="en-US" dirty="0"/>
              <a:t> Scrambled cube state using color data (via camera or manual input).</a:t>
            </a:r>
          </a:p>
          <a:p>
            <a:r>
              <a:rPr lang="en-US" b="1" dirty="0"/>
              <a:t>Goal:</a:t>
            </a:r>
            <a:r>
              <a:rPr lang="en-US" dirty="0"/>
              <a:t> Return to the solved state using legal cube moves only (no shortcuts).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Output:</a:t>
            </a:r>
            <a:r>
              <a:rPr lang="en-US" dirty="0"/>
              <a:t> A valid sequence of moves leading to the solved cube.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🔹 Real-World Solving Mimicked in Code:</a:t>
            </a:r>
            <a:endParaRPr lang="en-US" dirty="0"/>
          </a:p>
          <a:p>
            <a:r>
              <a:rPr lang="en-US" dirty="0"/>
              <a:t>Solve in layers (White Cross → First Layer → Middle Layer → Yellow Cross → Full Solve).</a:t>
            </a:r>
          </a:p>
          <a:p>
            <a:pPr>
              <a:lnSpc>
                <a:spcPct val="150000"/>
              </a:lnSpc>
            </a:pPr>
            <a:r>
              <a:rPr lang="en-US" dirty="0"/>
              <a:t>Respect move notations (U, D, R, L, F, B and their primes).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🔹 Key Decisions:</a:t>
            </a:r>
            <a:endParaRPr lang="en-US" dirty="0"/>
          </a:p>
          <a:p>
            <a:r>
              <a:rPr lang="en-US" dirty="0"/>
              <a:t>Avoid Kociemba; use manually implemented move logic and layered solving.</a:t>
            </a:r>
          </a:p>
          <a:p>
            <a:pPr>
              <a:lnSpc>
                <a:spcPct val="150000"/>
              </a:lnSpc>
            </a:pPr>
            <a:r>
              <a:rPr lang="en-US" dirty="0"/>
              <a:t>Design a flexible cube simulator to apply and track face rotations.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🔹 Tools Used: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OpenCV (for capturing cube faces)</a:t>
            </a:r>
          </a:p>
          <a:p>
            <a:r>
              <a:rPr lang="en-US" dirty="0"/>
              <a:t>Custom logic for face rotations and solving sequences</a:t>
            </a:r>
          </a:p>
        </p:txBody>
      </p:sp>
    </p:spTree>
    <p:extLst>
      <p:ext uri="{BB962C8B-B14F-4D97-AF65-F5344CB8AC3E}">
        <p14:creationId xmlns:p14="http://schemas.microsoft.com/office/powerpoint/2010/main" val="209109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63AE-9E70-AB44-4BC1-08A87781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Cube </a:t>
            </a:r>
            <a:r>
              <a:rPr lang="en-IN" dirty="0" err="1"/>
              <a:t>Modeling</a:t>
            </a:r>
            <a:r>
              <a:rPr lang="en-IN" dirty="0"/>
              <a:t> &amp; Data Structures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0ECAC-15E1-4A20-561D-1AF2D9310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BB79A-CBB5-3936-722F-EA44F0D07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59093"/>
            <a:ext cx="12614787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Cube Representation: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cube is modeled as a dictionary.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face holds 9 color values (3x3 grid) stored as a list.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Face Orientation: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 color defines the face identity.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Piece positions are tracked relative to their face.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Data Structures Used: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Dictionaries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easy access to each 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maintain sticker positions.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 Mapping Tables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Define how each move affects adjacent faces.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Why This Works Well: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read/write operations for simulation.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visualize and manipulate face turns.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integration with both manual solving logic and future animation.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2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0474-4AAC-2A10-E140-3DE0475F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Move Engine &amp; Simulation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5F45A-66C2-73FB-FD2F-690F821EB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D481276-3D56-5591-9DBE-E701C243A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955717"/>
            <a:ext cx="121828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Move Engine Design: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valid move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Rotating the face (clockwise, counter-clockwise, 180°).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Updating affected edge and corner stickers on adjacent faces.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4E03D-227C-3B95-0CDC-CC318977599E}"/>
              </a:ext>
            </a:extLst>
          </p:cNvPr>
          <p:cNvSpPr txBox="1"/>
          <p:nvPr/>
        </p:nvSpPr>
        <p:spPr>
          <a:xfrm>
            <a:off x="694944" y="2228671"/>
            <a:ext cx="7760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🔗 Dependencies Maintained: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Face rotations correctly update neighboring pieces.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Sequence of moves is applied step-by-step, simulating real rotations.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D1266D-740B-0DCE-0AE4-2BF6F26B4F6A}"/>
              </a:ext>
            </a:extLst>
          </p:cNvPr>
          <p:cNvSpPr txBox="1"/>
          <p:nvPr/>
        </p:nvSpPr>
        <p:spPr>
          <a:xfrm>
            <a:off x="694944" y="3314342"/>
            <a:ext cx="6435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Designed for Extensibility: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Easily expandable for more complex solving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Logic is reusable across manual and automated approaches.</a:t>
            </a:r>
          </a:p>
        </p:txBody>
      </p:sp>
    </p:spTree>
    <p:extLst>
      <p:ext uri="{BB962C8B-B14F-4D97-AF65-F5344CB8AC3E}">
        <p14:creationId xmlns:p14="http://schemas.microsoft.com/office/powerpoint/2010/main" val="288584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8574-D075-7DB4-C55A-5CAFA4A0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Cross Solver (Without Kociemba)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D0F8B-FFF9-C0C0-5354-26962CB88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19298-F983-95A7-3EE6-B9FF5CC3D4A2}"/>
              </a:ext>
            </a:extLst>
          </p:cNvPr>
          <p:cNvSpPr txBox="1"/>
          <p:nvPr/>
        </p:nvSpPr>
        <p:spPr>
          <a:xfrm>
            <a:off x="685800" y="1023006"/>
            <a:ext cx="8662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Begin the solving process by forming a white cross around the white center face.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8E816-12DB-623F-343F-127C3AAA005F}"/>
              </a:ext>
            </a:extLst>
          </p:cNvPr>
          <p:cNvSpPr txBox="1"/>
          <p:nvPr/>
        </p:nvSpPr>
        <p:spPr>
          <a:xfrm>
            <a:off x="685800" y="1669337"/>
            <a:ext cx="8357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Logic Breakdown: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white edge pieces (with white + one adjacent color).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Track positions using relative face locations (e.g., U-F, D-B).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Rotate layers to bring white edges to the bottom (D-face).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 adjacent color with corresponding center.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Rotate the edge to its final position on the top (U-face) with correct orientation.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7C2090E-453B-7761-D495-ADED1C639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69829"/>
            <a:ext cx="101788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 Engine: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basic face moves (U, D, L, R, F, B with ‘ and 2 variants).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and applies permutations for edges and corners.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 steps into a solution[] list for visual replay.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339A4-D0E8-E5AD-03FD-C4BFD64A7472}"/>
              </a:ext>
            </a:extLst>
          </p:cNvPr>
          <p:cNvSpPr txBox="1"/>
          <p:nvPr/>
        </p:nvSpPr>
        <p:spPr>
          <a:xfrm>
            <a:off x="694944" y="4665866"/>
            <a:ext cx="91078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Challenges Handled: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Color misdetection corrected manually after capture.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Ensures edge is placed with proper color alignment (not just position).</a:t>
            </a:r>
          </a:p>
        </p:txBody>
      </p:sp>
    </p:spTree>
    <p:extLst>
      <p:ext uri="{BB962C8B-B14F-4D97-AF65-F5344CB8AC3E}">
        <p14:creationId xmlns:p14="http://schemas.microsoft.com/office/powerpoint/2010/main" val="2372019646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</TotalTime>
  <Words>900</Words>
  <Application>Microsoft Office PowerPoint</Application>
  <PresentationFormat>Widescreen</PresentationFormat>
  <Paragraphs>91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Unicode MS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Problem Breakdown &amp; Approach</vt:lpstr>
      <vt:lpstr>Cube Modeling &amp; Data Structures</vt:lpstr>
      <vt:lpstr>Move Engine &amp; Simulation Logic</vt:lpstr>
      <vt:lpstr>White Cross Solver (Without Kociemba)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Mohan Sai</cp:lastModifiedBy>
  <cp:revision>3</cp:revision>
  <dcterms:created xsi:type="dcterms:W3CDTF">2025-07-11T03:39:18Z</dcterms:created>
  <dcterms:modified xsi:type="dcterms:W3CDTF">2025-08-03T06:28:34Z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